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3DF9-D573-4358-BAE9-7A69D9BFC220}" type="datetimeFigureOut">
              <a:rPr lang="cs-CZ" smtClean="0"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0A7A-1340-4CD8-BD4D-F8AE726448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let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Cooper BlkItHd BT" pitchFamily="18" charset="0"/>
              </a:rPr>
              <a:t>Make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Cooper BlkItHd B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Make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sb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/>
          </a:p>
          <a:p>
            <a:r>
              <a:rPr lang="cs-CZ" b="1" dirty="0" smtClean="0"/>
              <a:t>To cause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someone</a:t>
            </a:r>
            <a:r>
              <a:rPr lang="cs-CZ" b="1" dirty="0" smtClean="0"/>
              <a:t> has to do </a:t>
            </a:r>
            <a:r>
              <a:rPr lang="cs-CZ" b="1" dirty="0" err="1" smtClean="0"/>
              <a:t>something</a:t>
            </a:r>
            <a:endParaRPr lang="cs-CZ" b="1" dirty="0" smtClean="0"/>
          </a:p>
          <a:p>
            <a:endParaRPr lang="cs-CZ" dirty="0"/>
          </a:p>
          <a:p>
            <a:r>
              <a:rPr lang="cs-CZ" i="1" dirty="0" smtClean="0"/>
              <a:t>My </a:t>
            </a:r>
            <a:r>
              <a:rPr lang="cs-CZ" i="1" dirty="0" err="1" smtClean="0"/>
              <a:t>parents</a:t>
            </a:r>
            <a:r>
              <a:rPr lang="cs-CZ" i="1" dirty="0" smtClean="0"/>
              <a:t> </a:t>
            </a:r>
            <a:r>
              <a:rPr lang="cs-CZ" i="1" dirty="0" err="1" smtClean="0"/>
              <a:t>make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do my </a:t>
            </a:r>
            <a:r>
              <a:rPr lang="cs-CZ" i="1" dirty="0" err="1" smtClean="0"/>
              <a:t>homework</a:t>
            </a:r>
            <a:endParaRPr lang="cs-CZ" i="1" dirty="0" smtClean="0"/>
          </a:p>
          <a:p>
            <a:r>
              <a:rPr lang="cs-CZ" i="1" dirty="0" smtClean="0"/>
              <a:t>I </a:t>
            </a:r>
            <a:r>
              <a:rPr lang="cs-CZ" i="1" dirty="0" err="1" smtClean="0"/>
              <a:t>have</a:t>
            </a:r>
            <a:r>
              <a:rPr lang="cs-CZ" i="1" dirty="0" smtClean="0"/>
              <a:t> to do my </a:t>
            </a:r>
            <a:r>
              <a:rPr lang="cs-CZ" i="1" dirty="0" err="1" smtClean="0"/>
              <a:t>homework</a:t>
            </a:r>
            <a:r>
              <a:rPr lang="cs-CZ" i="1" dirty="0" smtClean="0"/>
              <a:t> </a:t>
            </a:r>
            <a:r>
              <a:rPr lang="cs-CZ" i="1" dirty="0" err="1" smtClean="0"/>
              <a:t>because</a:t>
            </a:r>
            <a:r>
              <a:rPr lang="cs-CZ" i="1" dirty="0" smtClean="0"/>
              <a:t> my </a:t>
            </a:r>
            <a:r>
              <a:rPr lang="cs-CZ" i="1" dirty="0" err="1" smtClean="0"/>
              <a:t>parents</a:t>
            </a:r>
            <a:r>
              <a:rPr lang="cs-CZ" i="1" dirty="0" smtClean="0"/>
              <a:t> </a:t>
            </a:r>
            <a:r>
              <a:rPr lang="cs-CZ" i="1" dirty="0" err="1" smtClean="0"/>
              <a:t>told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to do </a:t>
            </a:r>
            <a:r>
              <a:rPr lang="cs-CZ" i="1" dirty="0" err="1" smtClean="0"/>
              <a:t>it</a:t>
            </a:r>
            <a:r>
              <a:rPr lang="cs-CZ" i="1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Cooper BlkItHd BT" pitchFamily="18" charset="0"/>
              </a:rPr>
              <a:t>Let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Cooper BlkItHd B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Let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sb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b="1" dirty="0" smtClean="0"/>
              <a:t>To </a:t>
            </a:r>
            <a:r>
              <a:rPr lang="cs-CZ" b="1" dirty="0" err="1" smtClean="0"/>
              <a:t>say</a:t>
            </a:r>
            <a:r>
              <a:rPr lang="cs-CZ" b="1" dirty="0" smtClean="0"/>
              <a:t>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someone</a:t>
            </a:r>
            <a:r>
              <a:rPr lang="cs-CZ" b="1" dirty="0" smtClean="0"/>
              <a:t> </a:t>
            </a:r>
            <a:r>
              <a:rPr lang="cs-CZ" b="1" dirty="0" err="1" smtClean="0"/>
              <a:t>can</a:t>
            </a:r>
            <a:r>
              <a:rPr lang="cs-CZ" b="1" dirty="0" smtClean="0"/>
              <a:t> do </a:t>
            </a:r>
            <a:r>
              <a:rPr lang="cs-CZ" b="1" dirty="0" err="1" smtClean="0"/>
              <a:t>something</a:t>
            </a:r>
            <a:endParaRPr lang="cs-CZ" b="1" dirty="0" smtClean="0"/>
          </a:p>
          <a:p>
            <a:endParaRPr lang="cs-CZ" dirty="0"/>
          </a:p>
          <a:p>
            <a:r>
              <a:rPr lang="cs-CZ" i="1" dirty="0" smtClean="0"/>
              <a:t>My </a:t>
            </a:r>
            <a:r>
              <a:rPr lang="cs-CZ" i="1" dirty="0" err="1" smtClean="0"/>
              <a:t>parents</a:t>
            </a:r>
            <a:r>
              <a:rPr lang="cs-CZ" i="1" dirty="0" smtClean="0"/>
              <a:t> let </a:t>
            </a:r>
            <a:r>
              <a:rPr lang="cs-CZ" i="1" dirty="0" err="1" smtClean="0"/>
              <a:t>me</a:t>
            </a:r>
            <a:r>
              <a:rPr lang="cs-CZ" i="1" dirty="0" smtClean="0"/>
              <a:t> </a:t>
            </a:r>
            <a:r>
              <a:rPr lang="cs-CZ" i="1" dirty="0" err="1" smtClean="0"/>
              <a:t>watch</a:t>
            </a:r>
            <a:r>
              <a:rPr lang="cs-CZ" i="1" dirty="0" smtClean="0"/>
              <a:t> </a:t>
            </a:r>
            <a:r>
              <a:rPr lang="cs-CZ" i="1" dirty="0" err="1" smtClean="0"/>
              <a:t>television</a:t>
            </a:r>
            <a:r>
              <a:rPr lang="cs-CZ" i="1" dirty="0" smtClean="0"/>
              <a:t> </a:t>
            </a:r>
            <a:r>
              <a:rPr lang="cs-CZ" i="1" dirty="0" err="1" smtClean="0"/>
              <a:t>till</a:t>
            </a:r>
            <a:r>
              <a:rPr lang="cs-CZ" i="1" dirty="0" smtClean="0"/>
              <a:t> </a:t>
            </a:r>
            <a:r>
              <a:rPr lang="cs-CZ" i="1" dirty="0" err="1" smtClean="0"/>
              <a:t>midnight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My </a:t>
            </a:r>
            <a:r>
              <a:rPr lang="cs-CZ" i="1" dirty="0" err="1" smtClean="0"/>
              <a:t>parents</a:t>
            </a:r>
            <a:r>
              <a:rPr lang="cs-CZ" i="1" dirty="0" smtClean="0"/>
              <a:t> </a:t>
            </a:r>
            <a:r>
              <a:rPr lang="cs-CZ" i="1" dirty="0" err="1" smtClean="0"/>
              <a:t>told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I </a:t>
            </a:r>
            <a:r>
              <a:rPr lang="cs-CZ" i="1" dirty="0" err="1" smtClean="0"/>
              <a:t>can</a:t>
            </a:r>
            <a:r>
              <a:rPr lang="cs-CZ" i="1" dirty="0" smtClean="0"/>
              <a:t> </a:t>
            </a:r>
            <a:r>
              <a:rPr lang="cs-CZ" i="1" dirty="0" err="1" smtClean="0"/>
              <a:t>watch</a:t>
            </a:r>
            <a:r>
              <a:rPr lang="cs-CZ" i="1" dirty="0" smtClean="0"/>
              <a:t> TV </a:t>
            </a:r>
            <a:r>
              <a:rPr lang="cs-CZ" i="1" dirty="0" err="1" smtClean="0"/>
              <a:t>till</a:t>
            </a:r>
            <a:r>
              <a:rPr lang="cs-CZ" i="1" dirty="0" smtClean="0"/>
              <a:t> </a:t>
            </a:r>
            <a:r>
              <a:rPr lang="cs-CZ" i="1" dirty="0" err="1" smtClean="0"/>
              <a:t>midnight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  <a:latin typeface="Cooper BlkItHd BT" pitchFamily="18" charset="0"/>
              </a:rPr>
              <a:t>FORM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Cooper BlkItHd B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Make</a:t>
            </a:r>
            <a:r>
              <a:rPr lang="cs-CZ" sz="4000" dirty="0" smtClean="0"/>
              <a:t> </a:t>
            </a:r>
            <a:r>
              <a:rPr lang="cs-CZ" sz="4000" dirty="0" err="1" smtClean="0"/>
              <a:t>and</a:t>
            </a:r>
            <a:r>
              <a:rPr lang="cs-CZ" sz="4000" dirty="0" smtClean="0"/>
              <a:t> </a:t>
            </a:r>
            <a:r>
              <a:rPr lang="cs-CZ" sz="4000" b="1" dirty="0" smtClean="0"/>
              <a:t>let</a:t>
            </a:r>
            <a:r>
              <a:rPr lang="cs-CZ" sz="4000" dirty="0" smtClean="0"/>
              <a:t> are </a:t>
            </a:r>
            <a:r>
              <a:rPr lang="cs-CZ" sz="4000" dirty="0" err="1" smtClean="0"/>
              <a:t>followed</a:t>
            </a:r>
            <a:r>
              <a:rPr lang="cs-CZ" sz="4000" dirty="0" smtClean="0"/>
              <a:t> by </a:t>
            </a:r>
            <a:r>
              <a:rPr lang="cs-CZ" sz="4000" u="sng" dirty="0" err="1" smtClean="0"/>
              <a:t>someone</a:t>
            </a:r>
            <a:r>
              <a:rPr lang="cs-CZ" sz="4000" dirty="0" smtClean="0"/>
              <a:t> </a:t>
            </a:r>
            <a:r>
              <a:rPr lang="cs-CZ" sz="4000" dirty="0" err="1" smtClean="0"/>
              <a:t>and</a:t>
            </a:r>
            <a:r>
              <a:rPr lang="cs-CZ" sz="4000" dirty="0" smtClean="0"/>
              <a:t> </a:t>
            </a:r>
            <a:r>
              <a:rPr lang="cs-CZ" sz="4000" dirty="0" err="1" smtClean="0"/>
              <a:t>an</a:t>
            </a:r>
            <a:r>
              <a:rPr lang="cs-CZ" sz="4000" dirty="0" smtClean="0"/>
              <a:t> </a:t>
            </a:r>
            <a:r>
              <a:rPr lang="cs-CZ" sz="4000" u="sng" dirty="0" smtClean="0"/>
              <a:t>infinitive</a:t>
            </a:r>
            <a:r>
              <a:rPr lang="cs-CZ" sz="4000" dirty="0" smtClean="0"/>
              <a:t> </a:t>
            </a:r>
            <a:r>
              <a:rPr lang="cs-CZ" sz="4000" b="1" dirty="0" err="1" smtClean="0"/>
              <a:t>without</a:t>
            </a:r>
            <a:r>
              <a:rPr lang="cs-CZ" sz="4000" dirty="0" smtClean="0"/>
              <a:t> to</a:t>
            </a:r>
          </a:p>
          <a:p>
            <a:endParaRPr lang="cs-CZ" sz="4000" dirty="0"/>
          </a:p>
          <a:p>
            <a:r>
              <a:rPr lang="cs-CZ" sz="4000" i="1" dirty="0" err="1" smtClean="0"/>
              <a:t>Make</a:t>
            </a:r>
            <a:r>
              <a:rPr lang="cs-CZ" sz="4000" i="1" dirty="0" smtClean="0"/>
              <a:t> </a:t>
            </a:r>
            <a:r>
              <a:rPr lang="cs-CZ" sz="4000" i="1" dirty="0" err="1" smtClean="0"/>
              <a:t>him</a:t>
            </a:r>
            <a:r>
              <a:rPr lang="cs-CZ" sz="4000" i="1" dirty="0" smtClean="0"/>
              <a:t> listen</a:t>
            </a:r>
          </a:p>
          <a:p>
            <a:r>
              <a:rPr lang="cs-CZ" sz="4000" i="1" dirty="0" smtClean="0"/>
              <a:t>Let Peter </a:t>
            </a:r>
            <a:r>
              <a:rPr lang="cs-CZ" sz="4000" i="1" dirty="0" err="1" smtClean="0"/>
              <a:t>sleep</a:t>
            </a:r>
            <a:endParaRPr lang="cs-CZ" sz="4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Make and let</vt:lpstr>
      <vt:lpstr>Make</vt:lpstr>
      <vt:lpstr>Let</vt:lpstr>
      <vt:lpstr>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and let</dc:title>
  <dc:creator>Zdenda</dc:creator>
  <cp:lastModifiedBy>Zdenda</cp:lastModifiedBy>
  <cp:revision>1</cp:revision>
  <dcterms:created xsi:type="dcterms:W3CDTF">2012-05-09T03:08:55Z</dcterms:created>
  <dcterms:modified xsi:type="dcterms:W3CDTF">2012-05-09T03:21:06Z</dcterms:modified>
</cp:coreProperties>
</file>